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audio2.wav" ContentType="audio/x-wav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media1.wav" ContentType="audio/x-wav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media/media2.wav" ContentType="audio/x-wav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7" r:id="rId2"/>
    <p:sldId id="277" r:id="rId3"/>
    <p:sldId id="278" r:id="rId4"/>
    <p:sldId id="258" r:id="rId5"/>
    <p:sldId id="26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5" r:id="rId32"/>
    <p:sldId id="316" r:id="rId33"/>
    <p:sldId id="260" r:id="rId34"/>
    <p:sldId id="312" r:id="rId35"/>
    <p:sldId id="268" r:id="rId36"/>
    <p:sldId id="313" r:id="rId37"/>
    <p:sldId id="269" r:id="rId38"/>
    <p:sldId id="314" r:id="rId39"/>
    <p:sldId id="275" r:id="rId40"/>
    <p:sldId id="271" r:id="rId41"/>
    <p:sldId id="272" r:id="rId42"/>
    <p:sldId id="309" r:id="rId43"/>
    <p:sldId id="273" r:id="rId44"/>
    <p:sldId id="310" r:id="rId45"/>
    <p:sldId id="274" r:id="rId46"/>
    <p:sldId id="311" r:id="rId47"/>
    <p:sldId id="270" r:id="rId48"/>
    <p:sldId id="276" r:id="rId49"/>
    <p:sldId id="265" r:id="rId50"/>
    <p:sldId id="308" r:id="rId51"/>
    <p:sldId id="263" r:id="rId52"/>
    <p:sldId id="307" r:id="rId53"/>
    <p:sldId id="264" r:id="rId54"/>
    <p:sldId id="306" r:id="rId55"/>
    <p:sldId id="266" r:id="rId56"/>
    <p:sldId id="305" r:id="rId57"/>
    <p:sldId id="267" r:id="rId58"/>
    <p:sldId id="304" r:id="rId59"/>
    <p:sldId id="317" r:id="rId60"/>
    <p:sldId id="318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Super Mario 256" pitchFamily="2" charset="0"/>
      <p:bold r:id="rId67"/>
    </p:embeddedFont>
    <p:embeddedFont>
      <p:font typeface="Wayoshi" panose="02000000000000000000" pitchFamily="2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5AC40A-1BDC-4373-95B3-0E33AD4185F4}">
          <p14:sldIdLst>
            <p14:sldId id="257"/>
            <p14:sldId id="277"/>
            <p14:sldId id="278"/>
            <p14:sldId id="258"/>
          </p14:sldIdLst>
        </p14:section>
        <p14:section name="Question Slides" id="{723404F8-3BE6-4CBE-9942-0A3EF1A893DA}">
          <p14:sldIdLst>
            <p14:sldId id="261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5"/>
            <p14:sldId id="316"/>
          </p14:sldIdLst>
        </p14:section>
        <p14:section name="Reward Slides" id="{9FBC3235-88F5-420C-8730-05F37E0C9694}">
          <p14:sldIdLst>
            <p14:sldId id="260"/>
            <p14:sldId id="312"/>
            <p14:sldId id="268"/>
            <p14:sldId id="313"/>
            <p14:sldId id="269"/>
            <p14:sldId id="314"/>
            <p14:sldId id="275"/>
            <p14:sldId id="271"/>
            <p14:sldId id="272"/>
            <p14:sldId id="309"/>
            <p14:sldId id="273"/>
            <p14:sldId id="310"/>
            <p14:sldId id="274"/>
            <p14:sldId id="311"/>
            <p14:sldId id="270"/>
            <p14:sldId id="276"/>
            <p14:sldId id="265"/>
            <p14:sldId id="308"/>
            <p14:sldId id="263"/>
            <p14:sldId id="307"/>
            <p14:sldId id="264"/>
            <p14:sldId id="306"/>
            <p14:sldId id="266"/>
            <p14:sldId id="305"/>
            <p14:sldId id="267"/>
            <p14:sldId id="304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F3"/>
    <a:srgbClr val="97DDDF"/>
    <a:srgbClr val="FFD44B"/>
    <a:srgbClr val="007033"/>
    <a:srgbClr val="005426"/>
    <a:srgbClr val="007E39"/>
    <a:srgbClr val="97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0031" autoAdjust="0"/>
  </p:normalViewPr>
  <p:slideViewPr>
    <p:cSldViewPr>
      <p:cViewPr varScale="1">
        <p:scale>
          <a:sx n="108" d="100"/>
          <a:sy n="108" d="100"/>
        </p:scale>
        <p:origin x="6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04142-57C0-4EF4-8F1D-0D9217BF0E8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DA368-5491-4260-B610-EB9370EF6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www.taysteachingtoolkit.com</a:t>
            </a:r>
            <a:endParaRPr 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2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6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5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4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4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1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3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5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7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9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3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23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2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9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3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3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77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1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94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6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00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9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79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1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30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3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7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8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2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86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8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073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48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99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3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6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867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4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73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01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4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80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1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3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4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1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2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5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8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37.jpg"/><Relationship Id="rId10" Type="http://schemas.openxmlformats.org/officeDocument/2006/relationships/image" Target="../media/image40.png"/><Relationship Id="rId4" Type="http://schemas.openxmlformats.org/officeDocument/2006/relationships/audio" Target="../media/audio3.wav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12.xml"/><Relationship Id="rId26" Type="http://schemas.openxmlformats.org/officeDocument/2006/relationships/slide" Target="slide16.xml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openxmlformats.org/officeDocument/2006/relationships/slide" Target="slide20.xml"/><Relationship Id="rId42" Type="http://schemas.openxmlformats.org/officeDocument/2006/relationships/slide" Target="slide24.xml"/><Relationship Id="rId47" Type="http://schemas.openxmlformats.org/officeDocument/2006/relationships/image" Target="../media/image29.png"/><Relationship Id="rId50" Type="http://schemas.openxmlformats.org/officeDocument/2006/relationships/slide" Target="slide28.xml"/><Relationship Id="rId55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slide" Target="slide11.xml"/><Relationship Id="rId29" Type="http://schemas.openxmlformats.org/officeDocument/2006/relationships/image" Target="../media/image20.png"/><Relationship Id="rId11" Type="http://schemas.openxmlformats.org/officeDocument/2006/relationships/image" Target="../media/image11.png"/><Relationship Id="rId24" Type="http://schemas.openxmlformats.org/officeDocument/2006/relationships/slide" Target="slide15.xml"/><Relationship Id="rId32" Type="http://schemas.openxmlformats.org/officeDocument/2006/relationships/slide" Target="slide19.xml"/><Relationship Id="rId37" Type="http://schemas.openxmlformats.org/officeDocument/2006/relationships/image" Target="../media/image24.png"/><Relationship Id="rId40" Type="http://schemas.openxmlformats.org/officeDocument/2006/relationships/slide" Target="slide23.xml"/><Relationship Id="rId45" Type="http://schemas.openxmlformats.org/officeDocument/2006/relationships/image" Target="../media/image28.png"/><Relationship Id="rId53" Type="http://schemas.openxmlformats.org/officeDocument/2006/relationships/image" Target="../media/image32.png"/><Relationship Id="rId58" Type="http://schemas.openxmlformats.org/officeDocument/2006/relationships/slide" Target="slide32.xml"/><Relationship Id="rId5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slide" Target="slide5.xml"/><Relationship Id="rId9" Type="http://schemas.openxmlformats.org/officeDocument/2006/relationships/image" Target="../media/image10.png"/><Relationship Id="rId14" Type="http://schemas.openxmlformats.org/officeDocument/2006/relationships/slide" Target="slide10.xml"/><Relationship Id="rId22" Type="http://schemas.openxmlformats.org/officeDocument/2006/relationships/slide" Target="slide14.xml"/><Relationship Id="rId27" Type="http://schemas.openxmlformats.org/officeDocument/2006/relationships/image" Target="../media/image19.png"/><Relationship Id="rId30" Type="http://schemas.openxmlformats.org/officeDocument/2006/relationships/slide" Target="slide18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slide" Target="slide27.xml"/><Relationship Id="rId56" Type="http://schemas.openxmlformats.org/officeDocument/2006/relationships/slide" Target="slide31.xml"/><Relationship Id="rId8" Type="http://schemas.openxmlformats.org/officeDocument/2006/relationships/slide" Target="slide7.xml"/><Relationship Id="rId51" Type="http://schemas.openxmlformats.org/officeDocument/2006/relationships/image" Target="../media/image31.png"/><Relationship Id="rId3" Type="http://schemas.openxmlformats.org/officeDocument/2006/relationships/image" Target="../media/image1.jpg"/><Relationship Id="rId12" Type="http://schemas.openxmlformats.org/officeDocument/2006/relationships/slide" Target="slide9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slide" Target="slide22.xml"/><Relationship Id="rId46" Type="http://schemas.openxmlformats.org/officeDocument/2006/relationships/slide" Target="slide26.xml"/><Relationship Id="rId59" Type="http://schemas.openxmlformats.org/officeDocument/2006/relationships/image" Target="../media/image35.png"/><Relationship Id="rId20" Type="http://schemas.openxmlformats.org/officeDocument/2006/relationships/slide" Target="slide13.xml"/><Relationship Id="rId41" Type="http://schemas.openxmlformats.org/officeDocument/2006/relationships/image" Target="../media/image26.png"/><Relationship Id="rId54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slide" Target="slide17.xml"/><Relationship Id="rId36" Type="http://schemas.openxmlformats.org/officeDocument/2006/relationships/slide" Target="slide21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slide" Target="slide8.xml"/><Relationship Id="rId31" Type="http://schemas.openxmlformats.org/officeDocument/2006/relationships/image" Target="../media/image21.png"/><Relationship Id="rId44" Type="http://schemas.openxmlformats.org/officeDocument/2006/relationships/slide" Target="slide25.xml"/><Relationship Id="rId52" Type="http://schemas.openxmlformats.org/officeDocument/2006/relationships/slide" Target="slide2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8.xml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5.xml"/><Relationship Id="rId9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uper mario box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13601"/>
            <a:ext cx="6858000" cy="5143500"/>
          </a:xfrm>
          <a:prstGeom prst="rect">
            <a:avLst/>
          </a:prstGeom>
        </p:spPr>
      </p:pic>
      <p:pic>
        <p:nvPicPr>
          <p:cNvPr id="30722" name="Picture 2" descr="Image result for mario flat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6" b="27976"/>
          <a:stretch/>
        </p:blipFill>
        <p:spPr bwMode="auto">
          <a:xfrm>
            <a:off x="3874706" y="1611092"/>
            <a:ext cx="467077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1692" y="3784161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mystery</a:t>
            </a:r>
            <a:r>
              <a:rPr lang="en-US" sz="4400" spc="3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 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box</a:t>
            </a:r>
          </a:p>
        </p:txBody>
      </p:sp>
      <p:pic>
        <p:nvPicPr>
          <p:cNvPr id="30726" name="Picture 6" descr="Image result for mario hat vec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43" y="361950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- 6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- 6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534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- 7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- 7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40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- 8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- 8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8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- 9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61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- 10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- 10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15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- 11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888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- 12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556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- 13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8396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- 14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1930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- 15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- 15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048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1991" y="2724150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Wayoshi" panose="02000000000000000000" pitchFamily="2" charset="0"/>
              </a:rPr>
              <a:t>-100 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8795" y="2722423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Wayoshi" panose="02000000000000000000" pitchFamily="2" charset="0"/>
              </a:rPr>
              <a:t>+100 pts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The mystery box may be 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Super Mario 256" pitchFamily="2" charset="0"/>
              </a:rPr>
              <a:t>good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or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Super Mario 256" pitchFamily="2" charset="0"/>
              </a:rPr>
              <a:t>bad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09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0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62862E-6 L -0.3125 1.6286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17705E-6 L 0.29948 3.1770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- 16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- 16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- 16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942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- 17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- 17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- 17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688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- 18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- 18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- 18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00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- 19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- 19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- 19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210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- 20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- 20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- 20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177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- 21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- 21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- 21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297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- 22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- 22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- 22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039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- 23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- 23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- 23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764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- 24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- 24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- 24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774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712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Choose to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keep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the box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or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give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it to another team!</a:t>
            </a:r>
          </a:p>
        </p:txBody>
      </p:sp>
      <p:pic>
        <p:nvPicPr>
          <p:cNvPr id="13314" name="Picture 2" descr="Image result for luigi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600" y="1659536"/>
            <a:ext cx="3058066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4" y="1659536"/>
            <a:ext cx="2494091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18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5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-0.17153 3.1153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0.17014 3.1153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21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4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 descr="Image result for mario flat icon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6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17108" r="15875" b="19874"/>
          <a:stretch/>
        </p:blipFill>
        <p:spPr bwMode="auto">
          <a:xfrm>
            <a:off x="429767" y="274321"/>
            <a:ext cx="1013271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17108" r="13837" b="19874"/>
          <a:stretch/>
        </p:blipFill>
        <p:spPr bwMode="auto">
          <a:xfrm>
            <a:off x="1697831" y="274322"/>
            <a:ext cx="1000126" cy="101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17109" r="13965" b="19873"/>
          <a:stretch/>
        </p:blipFill>
        <p:spPr bwMode="auto">
          <a:xfrm>
            <a:off x="2917031" y="274321"/>
            <a:ext cx="997744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1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7109" r="14836" b="19873"/>
          <a:stretch/>
        </p:blipFill>
        <p:spPr bwMode="auto">
          <a:xfrm>
            <a:off x="4129087" y="274321"/>
            <a:ext cx="1002507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hlinkClick r:id="rId1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17109" r="12597" b="19873"/>
          <a:stretch/>
        </p:blipFill>
        <p:spPr bwMode="auto">
          <a:xfrm>
            <a:off x="5357814" y="274321"/>
            <a:ext cx="998270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>
            <a:hlinkClick r:id="rId1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17109" r="10494" b="19873"/>
          <a:stretch/>
        </p:blipFill>
        <p:spPr bwMode="auto">
          <a:xfrm>
            <a:off x="6553200" y="274321"/>
            <a:ext cx="995362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>
            <a:hlinkClick r:id="rId1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17109" r="14573" b="19873"/>
          <a:stretch/>
        </p:blipFill>
        <p:spPr bwMode="auto">
          <a:xfrm>
            <a:off x="7758113" y="274321"/>
            <a:ext cx="1004888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>
            <a:hlinkClick r:id="rId1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7228" r="15699" b="19208"/>
          <a:stretch/>
        </p:blipFill>
        <p:spPr bwMode="auto">
          <a:xfrm>
            <a:off x="411956" y="1476375"/>
            <a:ext cx="1012253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>
            <a:hlinkClick r:id="rId2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17228" r="6869" b="19208"/>
          <a:stretch/>
        </p:blipFill>
        <p:spPr bwMode="auto">
          <a:xfrm>
            <a:off x="1697831" y="1476375"/>
            <a:ext cx="1021557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>
            <a:hlinkClick r:id="rId2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7228" r="15109" b="19208"/>
          <a:stretch/>
        </p:blipFill>
        <p:spPr bwMode="auto">
          <a:xfrm>
            <a:off x="2917032" y="1476375"/>
            <a:ext cx="997744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>
            <a:hlinkClick r:id="rId2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17228" r="14622" b="19208"/>
          <a:stretch/>
        </p:blipFill>
        <p:spPr bwMode="auto">
          <a:xfrm>
            <a:off x="4129087" y="1476375"/>
            <a:ext cx="1002508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>
            <a:hlinkClick r:id="rId2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18267" r="14061" b="19208"/>
          <a:stretch/>
        </p:blipFill>
        <p:spPr bwMode="auto">
          <a:xfrm>
            <a:off x="5357814" y="14930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>
            <a:hlinkClick r:id="rId2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18267" r="20581" b="19208"/>
          <a:stretch/>
        </p:blipFill>
        <p:spPr bwMode="auto">
          <a:xfrm>
            <a:off x="6577012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>
            <a:hlinkClick r:id="rId3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t="18267" r="14395" b="19208"/>
          <a:stretch/>
        </p:blipFill>
        <p:spPr bwMode="auto">
          <a:xfrm>
            <a:off x="7758113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>
            <a:hlinkClick r:id="rId3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15891" r="16810" b="21584"/>
          <a:stretch/>
        </p:blipFill>
        <p:spPr bwMode="auto">
          <a:xfrm>
            <a:off x="411956" y="2674145"/>
            <a:ext cx="1012253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>
            <a:hlinkClick r:id="rId3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9" t="15891" r="14035" b="21584"/>
          <a:stretch/>
        </p:blipFill>
        <p:spPr bwMode="auto">
          <a:xfrm>
            <a:off x="1697832" y="2674145"/>
            <a:ext cx="1000126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>
            <a:hlinkClick r:id="rId3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15891" r="16471" b="21584"/>
          <a:stretch/>
        </p:blipFill>
        <p:spPr bwMode="auto">
          <a:xfrm>
            <a:off x="2917031" y="2674145"/>
            <a:ext cx="997745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>
            <a:hlinkClick r:id="rId3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15891" r="16225" b="21584"/>
          <a:stretch/>
        </p:blipFill>
        <p:spPr bwMode="auto">
          <a:xfrm>
            <a:off x="4155281" y="2674145"/>
            <a:ext cx="999332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>
            <a:hlinkClick r:id="rId4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7228" r="15501" b="20247"/>
          <a:stretch/>
        </p:blipFill>
        <p:spPr bwMode="auto">
          <a:xfrm>
            <a:off x="5357814" y="26741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>
            <a:hlinkClick r:id="rId4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t="17525" r="14687" b="20248"/>
          <a:stretch/>
        </p:blipFill>
        <p:spPr bwMode="auto">
          <a:xfrm>
            <a:off x="6577012" y="2678908"/>
            <a:ext cx="1004888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>
            <a:hlinkClick r:id="rId4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17525" r="15716" b="20248"/>
          <a:stretch/>
        </p:blipFill>
        <p:spPr bwMode="auto">
          <a:xfrm>
            <a:off x="7753349" y="2678908"/>
            <a:ext cx="1004889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>
            <a:hlinkClick r:id="rId4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15594" r="19771" b="21733"/>
          <a:stretch/>
        </p:blipFill>
        <p:spPr bwMode="auto">
          <a:xfrm>
            <a:off x="393547" y="3888581"/>
            <a:ext cx="1004888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>
            <a:hlinkClick r:id="rId4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15594" r="22605" b="21733"/>
          <a:stretch/>
        </p:blipFill>
        <p:spPr bwMode="auto">
          <a:xfrm>
            <a:off x="1709737" y="3888581"/>
            <a:ext cx="997744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>
            <a:hlinkClick r:id="rId5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15891" r="17909" b="21435"/>
          <a:stretch/>
        </p:blipFill>
        <p:spPr bwMode="auto">
          <a:xfrm>
            <a:off x="2917031" y="3888582"/>
            <a:ext cx="1007269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>
            <a:hlinkClick r:id="rId5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15594" r="13652" b="21733"/>
          <a:stretch/>
        </p:blipFill>
        <p:spPr bwMode="auto">
          <a:xfrm>
            <a:off x="4155281" y="3888581"/>
            <a:ext cx="1002462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>
            <a:hlinkClick r:id="rId5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8" t="15594" r="14238" b="21733"/>
          <a:stretch/>
        </p:blipFill>
        <p:spPr bwMode="auto">
          <a:xfrm>
            <a:off x="5355695" y="3888581"/>
            <a:ext cx="1002507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hlinkClick r:id="rId5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17730" r="14523" b="19916"/>
          <a:stretch/>
        </p:blipFill>
        <p:spPr bwMode="auto">
          <a:xfrm>
            <a:off x="6577012" y="3893690"/>
            <a:ext cx="1002535" cy="99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hlinkClick r:id="rId5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7313" r="15968" b="19201"/>
          <a:stretch/>
        </p:blipFill>
        <p:spPr bwMode="auto">
          <a:xfrm>
            <a:off x="7753148" y="3888581"/>
            <a:ext cx="1005289" cy="10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78940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4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0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5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6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10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8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0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0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2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1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3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0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5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6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1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7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0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2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8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10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9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0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1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2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1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- 1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- 1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- 1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107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200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300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- 2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- 2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3312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- 3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- 3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8793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- 4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- 4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- 4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4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question - 5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- 5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- 5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8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2946</Words>
  <Application>Microsoft Office PowerPoint</Application>
  <PresentationFormat>화면 슬라이드 쇼(16:9)</PresentationFormat>
  <Paragraphs>344</Paragraphs>
  <Slides>60</Slides>
  <Notes>58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Calibri</vt:lpstr>
      <vt:lpstr>Super Mario 256</vt:lpstr>
      <vt:lpstr>Wayoshi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taylerwithane</dc:creator>
  <cp:lastModifiedBy>user</cp:lastModifiedBy>
  <cp:revision>53</cp:revision>
  <dcterms:created xsi:type="dcterms:W3CDTF">2018-09-18T04:07:21Z</dcterms:created>
  <dcterms:modified xsi:type="dcterms:W3CDTF">2021-04-21T06:17:38Z</dcterms:modified>
</cp:coreProperties>
</file>